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erif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erif-regular.fntdata"/><Relationship Id="rId14" Type="http://schemas.openxmlformats.org/officeDocument/2006/relationships/slide" Target="slides/slide9.xml"/><Relationship Id="rId17" Type="http://schemas.openxmlformats.org/officeDocument/2006/relationships/font" Target="fonts/RobotoSerif-italic.fntdata"/><Relationship Id="rId16" Type="http://schemas.openxmlformats.org/officeDocument/2006/relationships/font" Target="fonts/RobotoSerif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Serif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71d9392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71d939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71d9392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71d9392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71d9392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71d9392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71d93927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71d93927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71d93927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71d9392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71d93927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71d93927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71d93927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71d93927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75c90ff01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75c90ff01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>
                <a:latin typeface="Roboto Serif"/>
                <a:ea typeface="Roboto Serif"/>
                <a:cs typeface="Roboto Serif"/>
                <a:sym typeface="Roboto Serif"/>
              </a:rPr>
              <a:t>What Is The Effect Of The Earth's Temperature on Cyclonic Storms?</a:t>
            </a:r>
            <a:endParaRPr sz="288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10300"/>
            <a:ext cx="8520600" cy="792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 Serif"/>
                <a:ea typeface="Roboto Serif"/>
                <a:cs typeface="Roboto Serif"/>
                <a:sym typeface="Roboto Serif"/>
              </a:rPr>
              <a:t>A Graphical Story</a:t>
            </a: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 by</a:t>
            </a:r>
            <a:r>
              <a:rPr lang="en"/>
              <a:t> Umer Farooq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-3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latin typeface="Roboto Serif"/>
                <a:ea typeface="Roboto Serif"/>
                <a:cs typeface="Roboto Serif"/>
                <a:sym typeface="Roboto Serif"/>
              </a:rPr>
              <a:t>What Is Happening To The Earth’s Temperature?</a:t>
            </a:r>
            <a:endParaRPr sz="172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25" y="342175"/>
            <a:ext cx="8246274" cy="45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0"/>
            <a:ext cx="82908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oboto Serif"/>
                <a:ea typeface="Roboto Serif"/>
                <a:cs typeface="Roboto Serif"/>
                <a:sym typeface="Roboto Serif"/>
              </a:rPr>
              <a:t>What Causes The Earth Temperature To Rise?</a:t>
            </a:r>
            <a:endParaRPr sz="182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2129" r="-2130" t="0"/>
          <a:stretch/>
        </p:blipFill>
        <p:spPr>
          <a:xfrm>
            <a:off x="0" y="459300"/>
            <a:ext cx="5454024" cy="443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850" y="459300"/>
            <a:ext cx="3288201" cy="21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8850" y="2736575"/>
            <a:ext cx="3288200" cy="2184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0"/>
            <a:ext cx="87843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>
                <a:latin typeface="Roboto Serif"/>
                <a:ea typeface="Roboto Serif"/>
                <a:cs typeface="Roboto Serif"/>
                <a:sym typeface="Roboto Serif"/>
              </a:rPr>
              <a:t>What Is The Trend of CO2 Emissions and its Effect of Ocean Temperature?</a:t>
            </a:r>
            <a:endParaRPr sz="16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75" y="318450"/>
            <a:ext cx="7594874" cy="48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84275" y="40600"/>
            <a:ext cx="82635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518">
                <a:latin typeface="Roboto Serif"/>
                <a:ea typeface="Roboto Serif"/>
                <a:cs typeface="Roboto Serif"/>
                <a:sym typeface="Roboto Serif"/>
              </a:rPr>
              <a:t>What Happens If The Ocean Temperature Rises?</a:t>
            </a:r>
            <a:endParaRPr sz="1518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325" y="452500"/>
            <a:ext cx="3870846" cy="217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325" y="2754194"/>
            <a:ext cx="3870850" cy="229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225" y="359588"/>
            <a:ext cx="3860621" cy="23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225" y="2692825"/>
            <a:ext cx="3870850" cy="245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250000" y="187925"/>
            <a:ext cx="82635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518">
                <a:latin typeface="Roboto Serif"/>
                <a:ea typeface="Roboto Serif"/>
                <a:cs typeface="Roboto Serif"/>
                <a:sym typeface="Roboto Serif"/>
              </a:rPr>
              <a:t>What Happens If The Ocean Temperature Rises? (Cont.)</a:t>
            </a:r>
            <a:endParaRPr sz="1518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960"/>
          <a:stretch/>
        </p:blipFill>
        <p:spPr>
          <a:xfrm>
            <a:off x="0" y="1254517"/>
            <a:ext cx="4467450" cy="288729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4375" y="793450"/>
            <a:ext cx="3602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</a:pPr>
            <a:r>
              <a:rPr lang="en" sz="1200">
                <a:latin typeface="Roboto Serif"/>
                <a:ea typeface="Roboto Serif"/>
                <a:cs typeface="Roboto Serif"/>
                <a:sym typeface="Roboto Serif"/>
              </a:rPr>
              <a:t>The Number of Hurricanes Increases </a:t>
            </a:r>
            <a:endParaRPr sz="12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508575" y="793450"/>
            <a:ext cx="3847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</a:pPr>
            <a:r>
              <a:rPr lang="en" sz="1200">
                <a:latin typeface="Roboto Serif"/>
                <a:ea typeface="Roboto Serif"/>
                <a:cs typeface="Roboto Serif"/>
                <a:sym typeface="Roboto Serif"/>
              </a:rPr>
              <a:t>The Intensity Also Increases as Category 3+ Hurricanes Are B</a:t>
            </a:r>
            <a:r>
              <a:rPr lang="en" sz="1200">
                <a:latin typeface="Roboto Serif"/>
                <a:ea typeface="Roboto Serif"/>
                <a:cs typeface="Roboto Serif"/>
                <a:sym typeface="Roboto Serif"/>
              </a:rPr>
              <a:t>ecoming</a:t>
            </a:r>
            <a:r>
              <a:rPr lang="en" sz="1200">
                <a:latin typeface="Roboto Serif"/>
                <a:ea typeface="Roboto Serif"/>
                <a:cs typeface="Roboto Serif"/>
                <a:sym typeface="Roboto Serif"/>
              </a:rPr>
              <a:t> Frequent </a:t>
            </a:r>
            <a:endParaRPr sz="12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450" y="1294800"/>
            <a:ext cx="4676550" cy="280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2500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20">
                <a:latin typeface="Roboto Serif"/>
                <a:ea typeface="Roboto Serif"/>
                <a:cs typeface="Roboto Serif"/>
                <a:sym typeface="Roboto Serif"/>
              </a:rPr>
              <a:t>What Other Impact Does Rise in Land and Ocean Temperature Have?</a:t>
            </a:r>
            <a:endParaRPr sz="142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25" y="342738"/>
            <a:ext cx="3711451" cy="23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5" y="454050"/>
            <a:ext cx="5182525" cy="21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1475" y="2638975"/>
            <a:ext cx="2557660" cy="219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5696150" y="692300"/>
            <a:ext cx="747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Before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8199675" y="1989400"/>
            <a:ext cx="747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After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625" y="2721275"/>
            <a:ext cx="2934670" cy="23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2825" y="2638975"/>
            <a:ext cx="2508773" cy="21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56875" y="6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678">
                <a:latin typeface="Roboto Serif"/>
                <a:ea typeface="Roboto Serif"/>
                <a:cs typeface="Roboto Serif"/>
                <a:sym typeface="Roboto Serif"/>
              </a:rPr>
              <a:t>What Happens If The Sea Level Rises Due To Rise In Temperature?</a:t>
            </a:r>
            <a:endParaRPr sz="1678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975" y="472950"/>
            <a:ext cx="3965199" cy="23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975" y="2852075"/>
            <a:ext cx="3965199" cy="23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53875"/>
            <a:ext cx="5123974" cy="347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1185175" y="769925"/>
            <a:ext cx="6358500" cy="2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https://www.nasa.gov/stem-content/antarctic-ice-mass-data-set/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https://tropical.atmos.colostate.edu/Realtime/index.php?arch&amp;loc=global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https://www.statista.com/statistics/276629/global-co2-emissions/#:~:text=Global%20carbon%20dioxide%20emissions%20from,by%20more%20than%2060%20percent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https://climate.nasa.gov/vital-signs/carbon-dioxide/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https://climate.nasa.gov/vital-signs/global-temperature/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https://gml.noaa.gov/ccgg/trends/gl_gr.html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https://www.emdat.be/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https://www.nasa.gov/stem-content/sea-level-height-data-set/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768400" y="173075"/>
            <a:ext cx="5351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References: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